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9144000" cy="6858000" type="screen4x3"/>
  <p:notesSz cx="6858000" cy="9144000"/>
  <p:photoAlbum layout="1pic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00A002F9-ECCA-4F5C-B024-64EBDF00F9CC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8BA61A86-3C40-466F-B4CE-1D78CE30D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002F9-ECCA-4F5C-B024-64EBDF00F9CC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61A86-3C40-466F-B4CE-1D78CE30D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002F9-ECCA-4F5C-B024-64EBDF00F9CC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61A86-3C40-466F-B4CE-1D78CE30D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00A002F9-ECCA-4F5C-B024-64EBDF00F9CC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61A86-3C40-466F-B4CE-1D78CE30D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00A002F9-ECCA-4F5C-B024-64EBDF00F9CC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8BA61A86-3C40-466F-B4CE-1D78CE30D1A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00A002F9-ECCA-4F5C-B024-64EBDF00F9CC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8BA61A86-3C40-466F-B4CE-1D78CE30D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00A002F9-ECCA-4F5C-B024-64EBDF00F9CC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8BA61A86-3C40-466F-B4CE-1D78CE30D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002F9-ECCA-4F5C-B024-64EBDF00F9CC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61A86-3C40-466F-B4CE-1D78CE30D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00A002F9-ECCA-4F5C-B024-64EBDF00F9CC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8BA61A86-3C40-466F-B4CE-1D78CE30D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00A002F9-ECCA-4F5C-B024-64EBDF00F9CC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8BA61A86-3C40-466F-B4CE-1D78CE30D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00A002F9-ECCA-4F5C-B024-64EBDF00F9CC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8BA61A86-3C40-466F-B4CE-1D78CE30D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00A002F9-ECCA-4F5C-B024-64EBDF00F9CC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8BA61A86-3C40-466F-B4CE-1D78CE30D1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历年真题分析笔记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137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5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586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5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05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53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618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55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47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6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872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62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207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6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577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65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132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70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715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7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818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25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170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7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011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72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753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7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218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7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142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75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171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80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9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8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340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8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890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8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891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8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718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3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256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83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52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83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93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8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981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84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737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84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72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85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267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9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10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92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164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9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056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94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43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3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278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95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54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20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229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20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645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20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202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914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203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224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204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7358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205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555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205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42945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21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891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3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417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21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723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212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4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21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81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214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393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215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456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22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372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22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036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222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3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22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04112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22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67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34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899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224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10673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224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06614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225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34328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225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68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23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53424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23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27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23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173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35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655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4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857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201804161315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685800"/>
            <a:ext cx="41148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602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活力">
  <a:themeElements>
    <a:clrScheme name="活力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活力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活力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4</TotalTime>
  <Words>9</Words>
  <Application>Microsoft Office PowerPoint</Application>
  <PresentationFormat>全屏显示(4:3)</PresentationFormat>
  <Paragraphs>2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1" baseType="lpstr">
      <vt:lpstr>Century Gothic</vt:lpstr>
      <vt:lpstr>Wingdings 2</vt:lpstr>
      <vt:lpstr>幼圆</vt:lpstr>
      <vt:lpstr>Verdana</vt:lpstr>
      <vt:lpstr>活力</vt:lpstr>
      <vt:lpstr>历年真题分析笔记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相册</dc:title>
  <dc:creator>zc</dc:creator>
  <cp:lastModifiedBy>Administrator</cp:lastModifiedBy>
  <cp:revision>4</cp:revision>
  <dcterms:created xsi:type="dcterms:W3CDTF">2018-04-16T05:57:00Z</dcterms:created>
  <dcterms:modified xsi:type="dcterms:W3CDTF">2020-04-09T07:24:00Z</dcterms:modified>
</cp:coreProperties>
</file>